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</a:t>
            </a:r>
            <a:r>
              <a:rPr lang="hu-HU" dirty="0" err="1"/>
              <a:t>cafe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/>
              <a:t>Aranyás Anna – </a:t>
            </a:r>
            <a:r>
              <a:rPr lang="hu-HU" sz="3600" dirty="0" err="1"/>
              <a:t>Coffee</a:t>
            </a:r>
            <a:r>
              <a:rPr lang="hu-HU" sz="3600" dirty="0"/>
              <a:t> </a:t>
            </a:r>
            <a:r>
              <a:rPr lang="hu-HU" sz="3600" dirty="0" err="1"/>
              <a:t>types</a:t>
            </a:r>
            <a:endParaRPr lang="hu-HU" sz="3600" dirty="0"/>
          </a:p>
          <a:p>
            <a:r>
              <a:rPr lang="hu-HU" sz="3600" dirty="0"/>
              <a:t>Csapó Zétény - Blog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 – </a:t>
            </a:r>
            <a:r>
              <a:rPr lang="hu-HU" sz="3600" dirty="0" err="1"/>
              <a:t>Cookie</a:t>
            </a:r>
            <a:r>
              <a:rPr lang="hu-HU" sz="3600" dirty="0"/>
              <a:t> </a:t>
            </a:r>
            <a:r>
              <a:rPr lang="hu-HU" sz="3600" dirty="0" err="1"/>
              <a:t>types</a:t>
            </a:r>
            <a:endParaRPr lang="hu-HU" sz="3600" dirty="0"/>
          </a:p>
          <a:p>
            <a:r>
              <a:rPr lang="hu-HU" sz="3600" dirty="0" err="1"/>
              <a:t>Blaner</a:t>
            </a:r>
            <a:r>
              <a:rPr lang="hu-HU" sz="3600" dirty="0"/>
              <a:t> Krisztián – Main </a:t>
            </a:r>
            <a:r>
              <a:rPr lang="hu-HU" sz="3600" dirty="0" err="1"/>
              <a:t>page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Customer</a:t>
            </a:r>
            <a:r>
              <a:rPr lang="hu-HU" dirty="0"/>
              <a:t> </a:t>
            </a:r>
            <a:r>
              <a:rPr lang="hu-HU" dirty="0" err="1"/>
              <a:t>wishes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Modern, </a:t>
            </a:r>
            <a:r>
              <a:rPr lang="hu-HU" sz="3600" dirty="0" err="1"/>
              <a:t>aesthetic</a:t>
            </a:r>
            <a:r>
              <a:rPr lang="hu-HU" sz="3600" dirty="0"/>
              <a:t>, </a:t>
            </a:r>
            <a:r>
              <a:rPr lang="hu-HU" sz="3600" dirty="0" err="1"/>
              <a:t>responsive</a:t>
            </a:r>
            <a:r>
              <a:rPr lang="hu-HU" sz="3600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 website </a:t>
            </a:r>
            <a:r>
              <a:rPr lang="hu-HU" dirty="0" err="1"/>
              <a:t>images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220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33" y="3825220"/>
            <a:ext cx="4251268" cy="303278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633F58-0A88-4261-8335-5B862638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20" y="0"/>
            <a:ext cx="3284796" cy="3053891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7353503" y="5872540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239087" y="3244334"/>
            <a:ext cx="12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Coffee</a:t>
            </a:r>
            <a:r>
              <a:rPr lang="hu-HU" dirty="0"/>
              <a:t> </a:t>
            </a:r>
            <a:r>
              <a:rPr lang="hu-HU" dirty="0" err="1"/>
              <a:t>types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3556932" y="475939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Main </a:t>
            </a:r>
            <a:r>
              <a:rPr lang="hu-HU" dirty="0" err="1"/>
              <a:t>page</a:t>
            </a:r>
            <a:endParaRPr lang="hu-HU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7882875" y="1899824"/>
            <a:ext cx="11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Cookie</a:t>
            </a:r>
            <a:r>
              <a:rPr lang="hu-HU" dirty="0"/>
              <a:t> </a:t>
            </a:r>
            <a:r>
              <a:rPr lang="hu-HU" dirty="0" err="1"/>
              <a:t>types</a:t>
            </a:r>
            <a:endParaRPr lang="hu-HU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00" y="1415110"/>
            <a:ext cx="2972198" cy="33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images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Working</a:t>
            </a:r>
            <a:r>
              <a:rPr lang="hu-HU" dirty="0"/>
              <a:t>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Figma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Images</a:t>
            </a:r>
            <a:r>
              <a:rPr lang="hu-HU" dirty="0"/>
              <a:t> of </a:t>
            </a:r>
            <a:r>
              <a:rPr lang="hu-HU" dirty="0" err="1"/>
              <a:t>pages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18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17" y="1585517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2092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17" y="4405792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/>
          <a:lstStyle/>
          <a:p>
            <a:pPr algn="ctr"/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59</Words>
  <Application>Microsoft Office PowerPoint</Application>
  <PresentationFormat>Szélesvásznú</PresentationFormat>
  <Paragraphs>21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cafe</vt:lpstr>
      <vt:lpstr>Made by:</vt:lpstr>
      <vt:lpstr>Customer wishes</vt:lpstr>
      <vt:lpstr>Old website images</vt:lpstr>
      <vt:lpstr>Validation images</vt:lpstr>
      <vt:lpstr>Working tools</vt:lpstr>
      <vt:lpstr>Images of pages</vt:lpstr>
      <vt:lpstr>Link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Aranyás Anna</cp:lastModifiedBy>
  <cp:revision>10</cp:revision>
  <dcterms:created xsi:type="dcterms:W3CDTF">2023-11-21T10:54:26Z</dcterms:created>
  <dcterms:modified xsi:type="dcterms:W3CDTF">2023-11-28T10:07:31Z</dcterms:modified>
</cp:coreProperties>
</file>